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5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6" autoAdjust="0"/>
  </p:normalViewPr>
  <p:slideViewPr>
    <p:cSldViewPr>
      <p:cViewPr varScale="1">
        <p:scale>
          <a:sx n="84" d="100"/>
          <a:sy n="84" d="100"/>
        </p:scale>
        <p:origin x="-11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43653-4F7D-4B90-BE5C-7F141C19BF70}" type="datetimeFigureOut">
              <a:rPr lang="zh-CN" altLang="en-US" smtClean="0"/>
              <a:pPr/>
              <a:t>2018/1/16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4110F-B9D4-4F00-ABA2-26ACB652EC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右股骨颈骨折术中术后照片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4110F-B9D4-4F00-ABA2-26ACB652ECB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4110F-B9D4-4F00-ABA2-26ACB652ECB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2543196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C:\Documents and Settings\Administrator\桌面\病例照片\微信图片_20171010221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00000" cy="4800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桌面\病例照片\微信图片_20171010222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0"/>
            <a:ext cx="3600000" cy="480000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istrator\桌面\病例照片\微信图片_20171010222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60" y="0"/>
            <a:ext cx="2143140" cy="2857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71802" y="5143512"/>
            <a:ext cx="2909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/>
              <a:t>骨科</a:t>
            </a:r>
            <a:r>
              <a:rPr lang="en-US" altLang="zh-CN" sz="6000" b="1" dirty="0" smtClean="0"/>
              <a:t>C</a:t>
            </a:r>
            <a:r>
              <a:rPr lang="zh-CN" altLang="en-US" sz="6000" b="1" dirty="0" smtClean="0"/>
              <a:t>臂</a:t>
            </a:r>
            <a:endParaRPr lang="zh-CN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颈部皮肤缺损伴感染行皮瓣转移</a:t>
            </a:r>
            <a:endParaRPr lang="zh-CN" altLang="en-US" dirty="0"/>
          </a:p>
        </p:txBody>
      </p:sp>
      <p:pic>
        <p:nvPicPr>
          <p:cNvPr id="1028" name="Picture 4" descr="C:\Documents and Settings\Administrator\桌面\病例照片\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8000"/>
            <a:ext cx="3600000" cy="4800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桌面\病例照片\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058000"/>
            <a:ext cx="3600000" cy="4800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istrator\桌面\病例照片\5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058000"/>
            <a:ext cx="3600000" cy="4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 smtClean="0"/>
              <a:t>外二科科室电话    </a:t>
            </a:r>
            <a:r>
              <a:rPr lang="en-US" altLang="zh-CN" sz="4400" b="1" dirty="0" smtClean="0"/>
              <a:t>7992799</a:t>
            </a:r>
          </a:p>
          <a:p>
            <a:r>
              <a:rPr lang="zh-CN" altLang="en-US" sz="4400" b="1" dirty="0" smtClean="0"/>
              <a:t>联系人：王  杰  ：</a:t>
            </a:r>
            <a:r>
              <a:rPr lang="en-US" altLang="zh-CN" sz="4400" b="1" dirty="0" smtClean="0"/>
              <a:t>13981050392</a:t>
            </a:r>
          </a:p>
          <a:p>
            <a:r>
              <a:rPr lang="en-US" altLang="zh-CN" sz="4400" b="1" dirty="0" smtClean="0"/>
              <a:t>                  </a:t>
            </a:r>
            <a:r>
              <a:rPr lang="zh-CN" altLang="en-US" sz="4400" b="1" dirty="0" smtClean="0"/>
              <a:t>赵鑫龙：</a:t>
            </a:r>
            <a:r>
              <a:rPr lang="en-US" altLang="zh-CN" sz="4400" b="1" dirty="0" smtClean="0"/>
              <a:t>13518277829</a:t>
            </a:r>
            <a:endParaRPr lang="zh-CN" altLang="en-US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071546"/>
            <a:ext cx="78790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         目前我院妇科微创：异位妊娠（宫外孕）、卵巢囊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肿（巧克力、畸胎瘤、单纯性）等剥除；双附件切除、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双输卵管切除、卵巢活检、双输卵管修复整形、腹腔镜探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查术、宫腔镜检查等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         门诊：宫颈病变物理治疗、宫颈癌的早期筛查（</a:t>
            </a:r>
            <a:r>
              <a:rPr lang="en-US" altLang="zh-CN" sz="2400" b="1" dirty="0" smtClean="0"/>
              <a:t>HPV</a:t>
            </a:r>
          </a:p>
          <a:p>
            <a:r>
              <a:rPr lang="en-US" altLang="zh-CN" sz="2400" b="1" dirty="0" smtClean="0"/>
              <a:t>+TCT</a:t>
            </a:r>
            <a:r>
              <a:rPr lang="zh-CN" altLang="en-US" sz="2400" b="1" dirty="0" smtClean="0"/>
              <a:t>）、阴道镜检查、阴道镜辅助宫颈活检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         计划生育：无痛人流、安取环、皮埋等</a:t>
            </a:r>
            <a:endParaRPr lang="en-US" altLang="zh-CN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5984" y="5857892"/>
            <a:ext cx="4144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邱洁：</a:t>
            </a:r>
            <a:r>
              <a:rPr lang="en-US" altLang="zh-CN" sz="3600" dirty="0" smtClean="0"/>
              <a:t>13881069089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E:\病人资图片料\QQ图片20161123093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4286268" cy="5715024"/>
          </a:xfrm>
          <a:prstGeom prst="rect">
            <a:avLst/>
          </a:prstGeom>
          <a:noFill/>
        </p:spPr>
      </p:pic>
      <p:pic>
        <p:nvPicPr>
          <p:cNvPr id="2051" name="Picture 3" descr="E:\病人资图片料\QQ图片20161123093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596" y="1000128"/>
            <a:ext cx="4393404" cy="58578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214290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全髋关节置换术前、术后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病人资图片料\IMG_2779.jpg"/>
          <p:cNvPicPr>
            <a:picLocks noChangeAspect="1" noChangeArrowheads="1"/>
          </p:cNvPicPr>
          <p:nvPr/>
        </p:nvPicPr>
        <p:blipFill>
          <a:blip r:embed="rId2" cstate="print"/>
          <a:srcRect l="17949" t="856"/>
          <a:stretch>
            <a:fillRect/>
          </a:stretch>
        </p:blipFill>
        <p:spPr bwMode="auto">
          <a:xfrm rot="5400000">
            <a:off x="-214357" y="1857407"/>
            <a:ext cx="4572086" cy="4143372"/>
          </a:xfrm>
          <a:prstGeom prst="rect">
            <a:avLst/>
          </a:prstGeom>
          <a:noFill/>
        </p:spPr>
      </p:pic>
      <p:pic>
        <p:nvPicPr>
          <p:cNvPr id="3075" name="Picture 3" descr="E:\病人资图片料\IMG_2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10279" y="1504639"/>
            <a:ext cx="5750763" cy="43130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285728"/>
            <a:ext cx="7188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肱骨外科颈四部分骨折行肱骨头置换术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0"/>
            <a:ext cx="7258072" cy="774720"/>
          </a:xfrm>
        </p:spPr>
        <p:txBody>
          <a:bodyPr/>
          <a:lstStyle/>
          <a:p>
            <a:r>
              <a:rPr lang="zh-CN" altLang="en-US" dirty="0" smtClean="0"/>
              <a:t>右三踝骨折术前、术后</a:t>
            </a:r>
            <a:endParaRPr lang="zh-CN" altLang="en-US" dirty="0"/>
          </a:p>
        </p:txBody>
      </p:sp>
      <p:pic>
        <p:nvPicPr>
          <p:cNvPr id="4098" name="Picture 2" descr="E:\病人资图片料\右三踝骨折术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04"/>
            <a:ext cx="4618635" cy="3000396"/>
          </a:xfrm>
          <a:prstGeom prst="rect">
            <a:avLst/>
          </a:prstGeom>
          <a:noFill/>
        </p:spPr>
      </p:pic>
      <p:pic>
        <p:nvPicPr>
          <p:cNvPr id="4099" name="Picture 3" descr="E:\病人资图片料\右三踝骨折术后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857604"/>
            <a:ext cx="4618635" cy="3000396"/>
          </a:xfrm>
          <a:prstGeom prst="rect">
            <a:avLst/>
          </a:prstGeom>
          <a:noFill/>
        </p:spPr>
      </p:pic>
      <p:pic>
        <p:nvPicPr>
          <p:cNvPr id="4100" name="Picture 4" descr="E:\病人资图片料\右三踝骨折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2" y="785794"/>
            <a:ext cx="4948537" cy="3214710"/>
          </a:xfrm>
          <a:prstGeom prst="rect">
            <a:avLst/>
          </a:prstGeom>
          <a:noFill/>
        </p:spPr>
      </p:pic>
      <p:pic>
        <p:nvPicPr>
          <p:cNvPr id="4101" name="Picture 5" descr="E:\病人资图片料\右三踝骨折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85794"/>
            <a:ext cx="483857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肱骨外科颈骨折钢板螺钉内固定术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 descr="E:\骨科\图片（骨科）\术前术后图片\肱骨近端骨折术前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046124"/>
            <a:ext cx="5857916" cy="3140095"/>
          </a:xfrm>
          <a:prstGeom prst="rect">
            <a:avLst/>
          </a:prstGeom>
          <a:noFill/>
        </p:spPr>
      </p:pic>
      <p:pic>
        <p:nvPicPr>
          <p:cNvPr id="5123" name="Picture 3" descr="E:\骨科\图片（骨科）\术前术后图片\肱骨近端骨折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56199"/>
            <a:ext cx="5786478" cy="3101801"/>
          </a:xfrm>
          <a:prstGeom prst="rect">
            <a:avLst/>
          </a:prstGeom>
          <a:noFill/>
        </p:spPr>
      </p:pic>
      <p:pic>
        <p:nvPicPr>
          <p:cNvPr id="5124" name="Picture 4" descr="E:\骨科\图片（骨科）\术前术后图片\肱骨近端骨折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42974" y="3763925"/>
            <a:ext cx="5772066" cy="3094075"/>
          </a:xfrm>
          <a:prstGeom prst="rect">
            <a:avLst/>
          </a:prstGeom>
          <a:noFill/>
        </p:spPr>
      </p:pic>
      <p:pic>
        <p:nvPicPr>
          <p:cNvPr id="5125" name="Picture 5" descr="E:\骨科\图片（骨科）\术前术后图片\肱骨近端骨折术前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28660" y="1000108"/>
            <a:ext cx="5068375" cy="2716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左股骨转子间骨折</a:t>
            </a:r>
            <a:r>
              <a:rPr lang="en-US" altLang="zh-CN" dirty="0" smtClean="0"/>
              <a:t>PFN-a</a:t>
            </a:r>
            <a:r>
              <a:rPr lang="zh-CN" altLang="en-US" dirty="0" smtClean="0"/>
              <a:t>内固定术</a:t>
            </a:r>
            <a:endParaRPr lang="zh-CN" altLang="en-US" dirty="0"/>
          </a:p>
        </p:txBody>
      </p:sp>
      <p:pic>
        <p:nvPicPr>
          <p:cNvPr id="6147" name="Picture 3" descr="E:\骨科\图片（骨科）\术前术后图片\左转子间骨折II型术后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725" y="3929042"/>
            <a:ext cx="4554275" cy="2928958"/>
          </a:xfrm>
          <a:prstGeom prst="rect">
            <a:avLst/>
          </a:prstGeom>
          <a:noFill/>
        </p:spPr>
      </p:pic>
      <p:pic>
        <p:nvPicPr>
          <p:cNvPr id="6149" name="Picture 5" descr="E:\骨科\图片（骨科）\术前术后图片\左转子间骨折II型术前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4554238" cy="2928934"/>
          </a:xfrm>
          <a:prstGeom prst="rect">
            <a:avLst/>
          </a:prstGeom>
          <a:noFill/>
        </p:spPr>
      </p:pic>
      <p:pic>
        <p:nvPicPr>
          <p:cNvPr id="6150" name="Picture 6" descr="E:\骨科\图片（骨科）\术前术后图片\左转子间骨折II型术后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3929042"/>
            <a:ext cx="4554275" cy="2928958"/>
          </a:xfrm>
          <a:prstGeom prst="rect">
            <a:avLst/>
          </a:prstGeom>
          <a:noFill/>
        </p:spPr>
      </p:pic>
      <p:pic>
        <p:nvPicPr>
          <p:cNvPr id="1026" name="Picture 2" descr="C:\Documents and Settings\Administrator\桌面\病例照片\630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2095" y="928670"/>
            <a:ext cx="5221905" cy="293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00496" y="571480"/>
            <a:ext cx="5929354" cy="114300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左肱骨远端开放性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粉碎性骨折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C:\Documents and Settings\Administrator\桌面\病例照片\微信图片_20171010222640.jpg"/>
          <p:cNvPicPr>
            <a:picLocks noChangeAspect="1" noChangeArrowheads="1"/>
          </p:cNvPicPr>
          <p:nvPr/>
        </p:nvPicPr>
        <p:blipFill>
          <a:blip r:embed="rId2" cstate="print"/>
          <a:srcRect t="30405" r="2702" b="20946"/>
          <a:stretch>
            <a:fillRect/>
          </a:stretch>
        </p:blipFill>
        <p:spPr bwMode="auto">
          <a:xfrm>
            <a:off x="0" y="3714752"/>
            <a:ext cx="5143536" cy="342902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桌面\病例照片\微信图片_20171010222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3505" y="2071678"/>
            <a:ext cx="3750495" cy="500066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istrator\桌面\病例照片\微信图片_20171010222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71480"/>
            <a:ext cx="2474870" cy="3299826"/>
          </a:xfrm>
          <a:prstGeom prst="rect">
            <a:avLst/>
          </a:prstGeom>
          <a:noFill/>
        </p:spPr>
      </p:pic>
      <p:pic>
        <p:nvPicPr>
          <p:cNvPr id="2053" name="Picture 5" descr="C:\Documents and Settings\Administrator\桌面\病例照片\微信图片_20171010222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0042"/>
            <a:ext cx="2474902" cy="3299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80000" cy="36000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10" name="内容占位符 9" descr="IMG_20171016_1501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91887"/>
            <a:ext cx="2879725" cy="1617076"/>
          </a:xfrm>
        </p:spPr>
      </p:pic>
      <p:pic>
        <p:nvPicPr>
          <p:cNvPr id="1028" name="Picture 4" descr="C:\Documents and Settings\Administrator\桌面\病例照片\微信图片_20171010222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85728"/>
            <a:ext cx="2214578" cy="2952771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桌面\病例照片\微信图片_201710102224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57166"/>
            <a:ext cx="2594248" cy="3458997"/>
          </a:xfrm>
          <a:prstGeom prst="rect">
            <a:avLst/>
          </a:prstGeom>
          <a:noFill/>
        </p:spPr>
      </p:pic>
      <p:pic>
        <p:nvPicPr>
          <p:cNvPr id="1030" name="Picture 6" descr="C:\Documents and Settings\Administrator\桌面\病例照片\微信图片_201710102225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286124"/>
            <a:ext cx="2880000" cy="384000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istrator\桌面\病例照片\微信图片_201710102225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14412" y="3571876"/>
            <a:ext cx="2880000" cy="3840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桌面\病例照片\微信图片_201710102224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714752"/>
            <a:ext cx="2880000" cy="384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358346" y="4057233"/>
            <a:ext cx="2571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左股骨颈骨折</a:t>
            </a:r>
            <a:r>
              <a:rPr lang="zh-CN" altLang="en-US" sz="4400" smtClean="0"/>
              <a:t>术中术后照片</a:t>
            </a:r>
            <a:endParaRPr lang="zh-CN" altLang="en-US" sz="4400" dirty="0"/>
          </a:p>
        </p:txBody>
      </p:sp>
      <p:pic>
        <p:nvPicPr>
          <p:cNvPr id="11" name="图片 10" descr="IMG_20171016_1501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857288" y="428604"/>
            <a:ext cx="4286280" cy="3205636"/>
          </a:xfrm>
          <a:prstGeom prst="rect">
            <a:avLst/>
          </a:prstGeom>
        </p:spPr>
      </p:pic>
      <p:pic>
        <p:nvPicPr>
          <p:cNvPr id="12" name="图片 11" descr="IMG_20171019_11465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4273" y="3830029"/>
            <a:ext cx="4569727" cy="3027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28660" y="0"/>
            <a:ext cx="6357982" cy="114300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左小腿前侧皮肤缺损伴感染</a:t>
            </a:r>
            <a:endParaRPr lang="zh-CN" altLang="en-US" sz="3200" dirty="0"/>
          </a:p>
        </p:txBody>
      </p:sp>
      <p:pic>
        <p:nvPicPr>
          <p:cNvPr id="1026" name="Picture 2" descr="C:\Documents and Settings\Administrator\桌面\病例照片\微信图片_20171010222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214554"/>
            <a:ext cx="3580656" cy="354373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桌面\病例照片\微信图片_20171010222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66"/>
            <a:ext cx="3573025" cy="628654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桌面\病例照片\微信图片_20171010222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788" y="2214554"/>
            <a:ext cx="1989526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928670"/>
            <a:ext cx="2498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行</a:t>
            </a:r>
            <a:r>
              <a:rPr lang="en-US" altLang="zh-CN" sz="3200" dirty="0" smtClean="0"/>
              <a:t>VSD</a:t>
            </a:r>
            <a:r>
              <a:rPr lang="zh-CN" altLang="en-US" sz="3200" dirty="0" smtClean="0"/>
              <a:t>治疗后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300</Words>
  <Application>Microsoft Office PowerPoint</Application>
  <PresentationFormat>全屏显示(4:3)</PresentationFormat>
  <Paragraphs>27</Paragraphs>
  <Slides>12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右三踝骨折术前、术后</vt:lpstr>
      <vt:lpstr>肱骨外科颈骨折钢板螺钉内固定术</vt:lpstr>
      <vt:lpstr>左股骨转子间骨折PFN-a内固定术</vt:lpstr>
      <vt:lpstr>左肱骨远端开放性 粉碎性骨折</vt:lpstr>
      <vt:lpstr>幻灯片 8</vt:lpstr>
      <vt:lpstr>左小腿前侧皮肤缺损伴感染</vt:lpstr>
      <vt:lpstr>颈部皮肤缺损伴感染行皮瓣转移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PortableAppC.com</cp:lastModifiedBy>
  <cp:revision>24</cp:revision>
  <dcterms:modified xsi:type="dcterms:W3CDTF">2018-01-16T09:10:51Z</dcterms:modified>
</cp:coreProperties>
</file>